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8" r:id="rId4"/>
    <p:sldId id="269" r:id="rId5"/>
    <p:sldId id="266" r:id="rId6"/>
    <p:sldId id="272" r:id="rId7"/>
    <p:sldId id="258" r:id="rId8"/>
    <p:sldId id="274" r:id="rId9"/>
    <p:sldId id="267" r:id="rId10"/>
    <p:sldId id="275" r:id="rId11"/>
    <p:sldId id="260" r:id="rId12"/>
    <p:sldId id="277" r:id="rId13"/>
    <p:sldId id="265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A3BCD1-85F9-4268-BB00-478DD4F8F05F}" v="23" dt="2025-05-30T09:33:52.5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75" autoAdjust="0"/>
    <p:restoredTop sz="94660"/>
  </p:normalViewPr>
  <p:slideViewPr>
    <p:cSldViewPr snapToGrid="0">
      <p:cViewPr varScale="1">
        <p:scale>
          <a:sx n="69" d="100"/>
          <a:sy n="69" d="100"/>
        </p:scale>
        <p:origin x="100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shu Anamika" userId="4e7a07da87597d6a" providerId="LiveId" clId="{F6A3BCD1-85F9-4268-BB00-478DD4F8F05F}"/>
    <pc:docChg chg="undo custSel addSld delSld modSld sldOrd">
      <pc:chgData name="Anshu Anamika" userId="4e7a07da87597d6a" providerId="LiveId" clId="{F6A3BCD1-85F9-4268-BB00-478DD4F8F05F}" dt="2025-05-30T12:54:51.202" v="1374"/>
      <pc:docMkLst>
        <pc:docMk/>
      </pc:docMkLst>
      <pc:sldChg chg="ord">
        <pc:chgData name="Anshu Anamika" userId="4e7a07da87597d6a" providerId="LiveId" clId="{F6A3BCD1-85F9-4268-BB00-478DD4F8F05F}" dt="2025-05-30T08:11:35.157" v="1073"/>
        <pc:sldMkLst>
          <pc:docMk/>
          <pc:sldMk cId="1207719640" sldId="256"/>
        </pc:sldMkLst>
      </pc:sldChg>
      <pc:sldChg chg="del">
        <pc:chgData name="Anshu Anamika" userId="4e7a07da87597d6a" providerId="LiveId" clId="{F6A3BCD1-85F9-4268-BB00-478DD4F8F05F}" dt="2025-05-29T11:19:44.788" v="51" actId="47"/>
        <pc:sldMkLst>
          <pc:docMk/>
          <pc:sldMk cId="480507177" sldId="257"/>
        </pc:sldMkLst>
      </pc:sldChg>
      <pc:sldChg chg="addSp delSp modSp mod ord">
        <pc:chgData name="Anshu Anamika" userId="4e7a07da87597d6a" providerId="LiveId" clId="{F6A3BCD1-85F9-4268-BB00-478DD4F8F05F}" dt="2025-05-30T09:34:27.532" v="1339" actId="14100"/>
        <pc:sldMkLst>
          <pc:docMk/>
          <pc:sldMk cId="3893237365" sldId="258"/>
        </pc:sldMkLst>
        <pc:graphicFrameChg chg="add del mod">
          <ac:chgData name="Anshu Anamika" userId="4e7a07da87597d6a" providerId="LiveId" clId="{F6A3BCD1-85F9-4268-BB00-478DD4F8F05F}" dt="2025-05-30T09:34:07.219" v="1335" actId="478"/>
          <ac:graphicFrameMkLst>
            <pc:docMk/>
            <pc:sldMk cId="3893237365" sldId="258"/>
            <ac:graphicFrameMk id="11" creationId="{FB4985E8-85DE-F8DC-C902-A6BD847D1BFD}"/>
          </ac:graphicFrameMkLst>
        </pc:graphicFrameChg>
        <pc:picChg chg="add del mod">
          <ac:chgData name="Anshu Anamika" userId="4e7a07da87597d6a" providerId="LiveId" clId="{F6A3BCD1-85F9-4268-BB00-478DD4F8F05F}" dt="2025-05-29T13:34:25.603" v="58" actId="478"/>
          <ac:picMkLst>
            <pc:docMk/>
            <pc:sldMk cId="3893237365" sldId="258"/>
            <ac:picMk id="3" creationId="{24394E04-9D1D-A210-B577-7E6DC0EAC9B0}"/>
          </ac:picMkLst>
        </pc:picChg>
        <pc:picChg chg="del">
          <ac:chgData name="Anshu Anamika" userId="4e7a07da87597d6a" providerId="LiveId" clId="{F6A3BCD1-85F9-4268-BB00-478DD4F8F05F}" dt="2025-05-29T13:33:11.812" v="53" actId="478"/>
          <ac:picMkLst>
            <pc:docMk/>
            <pc:sldMk cId="3893237365" sldId="258"/>
            <ac:picMk id="5" creationId="{C87E3AB2-7041-DE12-6000-82984D2CE57D}"/>
          </ac:picMkLst>
        </pc:picChg>
        <pc:picChg chg="add del mod">
          <ac:chgData name="Anshu Anamika" userId="4e7a07da87597d6a" providerId="LiveId" clId="{F6A3BCD1-85F9-4268-BB00-478DD4F8F05F}" dt="2025-05-29T13:36:16.520" v="63" actId="478"/>
          <ac:picMkLst>
            <pc:docMk/>
            <pc:sldMk cId="3893237365" sldId="258"/>
            <ac:picMk id="6" creationId="{0121A352-F7E2-87E6-E563-DC65127106BC}"/>
          </ac:picMkLst>
        </pc:picChg>
        <pc:picChg chg="add del mod">
          <ac:chgData name="Anshu Anamika" userId="4e7a07da87597d6a" providerId="LiveId" clId="{F6A3BCD1-85F9-4268-BB00-478DD4F8F05F}" dt="2025-05-29T13:37:04.431" v="66" actId="478"/>
          <ac:picMkLst>
            <pc:docMk/>
            <pc:sldMk cId="3893237365" sldId="258"/>
            <ac:picMk id="8" creationId="{704F3244-BCAC-64CB-61DD-2CC3C98F4523}"/>
          </ac:picMkLst>
        </pc:picChg>
        <pc:picChg chg="add del mod">
          <ac:chgData name="Anshu Anamika" userId="4e7a07da87597d6a" providerId="LiveId" clId="{F6A3BCD1-85F9-4268-BB00-478DD4F8F05F}" dt="2025-05-30T09:33:49" v="1333" actId="478"/>
          <ac:picMkLst>
            <pc:docMk/>
            <pc:sldMk cId="3893237365" sldId="258"/>
            <ac:picMk id="10" creationId="{699668FA-0577-6508-70B9-DCC27F345254}"/>
          </ac:picMkLst>
        </pc:picChg>
        <pc:picChg chg="add mod">
          <ac:chgData name="Anshu Anamika" userId="4e7a07da87597d6a" providerId="LiveId" clId="{F6A3BCD1-85F9-4268-BB00-478DD4F8F05F}" dt="2025-05-30T09:34:27.532" v="1339" actId="14100"/>
          <ac:picMkLst>
            <pc:docMk/>
            <pc:sldMk cId="3893237365" sldId="258"/>
            <ac:picMk id="13" creationId="{E7FF3FB7-6ACD-A87E-F8D6-04EB0B62527F}"/>
          </ac:picMkLst>
        </pc:picChg>
      </pc:sldChg>
      <pc:sldChg chg="del">
        <pc:chgData name="Anshu Anamika" userId="4e7a07da87597d6a" providerId="LiveId" clId="{F6A3BCD1-85F9-4268-BB00-478DD4F8F05F}" dt="2025-05-29T15:15:14.251" v="214" actId="47"/>
        <pc:sldMkLst>
          <pc:docMk/>
          <pc:sldMk cId="2271528550" sldId="259"/>
        </pc:sldMkLst>
      </pc:sldChg>
      <pc:sldChg chg="addSp delSp modSp mod ord">
        <pc:chgData name="Anshu Anamika" userId="4e7a07da87597d6a" providerId="LiveId" clId="{F6A3BCD1-85F9-4268-BB00-478DD4F8F05F}" dt="2025-05-30T08:11:35.157" v="1073"/>
        <pc:sldMkLst>
          <pc:docMk/>
          <pc:sldMk cId="3870452054" sldId="260"/>
        </pc:sldMkLst>
        <pc:spChg chg="add del mod">
          <ac:chgData name="Anshu Anamika" userId="4e7a07da87597d6a" providerId="LiveId" clId="{F6A3BCD1-85F9-4268-BB00-478DD4F8F05F}" dt="2025-05-29T15:23:07.834" v="219" actId="478"/>
          <ac:spMkLst>
            <pc:docMk/>
            <pc:sldMk cId="3870452054" sldId="260"/>
            <ac:spMk id="3" creationId="{02BCE8F9-E76F-9BBC-A0DF-847C4925434A}"/>
          </ac:spMkLst>
        </pc:spChg>
        <pc:picChg chg="del">
          <ac:chgData name="Anshu Anamika" userId="4e7a07da87597d6a" providerId="LiveId" clId="{F6A3BCD1-85F9-4268-BB00-478DD4F8F05F}" dt="2025-05-29T15:23:02.464" v="218" actId="478"/>
          <ac:picMkLst>
            <pc:docMk/>
            <pc:sldMk cId="3870452054" sldId="260"/>
            <ac:picMk id="5" creationId="{7BA64B52-BD24-9090-FB3C-F8035D459FBC}"/>
          </ac:picMkLst>
        </pc:picChg>
        <pc:picChg chg="add del mod">
          <ac:chgData name="Anshu Anamika" userId="4e7a07da87597d6a" providerId="LiveId" clId="{F6A3BCD1-85F9-4268-BB00-478DD4F8F05F}" dt="2025-05-29T21:43:42.947" v="696" actId="478"/>
          <ac:picMkLst>
            <pc:docMk/>
            <pc:sldMk cId="3870452054" sldId="260"/>
            <ac:picMk id="6" creationId="{3DF49957-3627-8514-A669-91229650621D}"/>
          </ac:picMkLst>
        </pc:picChg>
        <pc:picChg chg="add del mod">
          <ac:chgData name="Anshu Anamika" userId="4e7a07da87597d6a" providerId="LiveId" clId="{F6A3BCD1-85F9-4268-BB00-478DD4F8F05F}" dt="2025-05-29T21:47:17.762" v="761" actId="478"/>
          <ac:picMkLst>
            <pc:docMk/>
            <pc:sldMk cId="3870452054" sldId="260"/>
            <ac:picMk id="8" creationId="{1811C313-AA91-5C47-0435-8396D63B553F}"/>
          </ac:picMkLst>
        </pc:picChg>
        <pc:picChg chg="add mod">
          <ac:chgData name="Anshu Anamika" userId="4e7a07da87597d6a" providerId="LiveId" clId="{F6A3BCD1-85F9-4268-BB00-478DD4F8F05F}" dt="2025-05-29T21:47:43.979" v="766" actId="14100"/>
          <ac:picMkLst>
            <pc:docMk/>
            <pc:sldMk cId="3870452054" sldId="260"/>
            <ac:picMk id="10" creationId="{6658C176-E30D-5120-918D-66C68924DE63}"/>
          </ac:picMkLst>
        </pc:picChg>
      </pc:sldChg>
      <pc:sldChg chg="del">
        <pc:chgData name="Anshu Anamika" userId="4e7a07da87597d6a" providerId="LiveId" clId="{F6A3BCD1-85F9-4268-BB00-478DD4F8F05F}" dt="2025-05-29T15:15:35.365" v="217" actId="47"/>
        <pc:sldMkLst>
          <pc:docMk/>
          <pc:sldMk cId="2902472135" sldId="261"/>
        </pc:sldMkLst>
      </pc:sldChg>
      <pc:sldChg chg="addSp delSp modSp new del mod ord">
        <pc:chgData name="Anshu Anamika" userId="4e7a07da87597d6a" providerId="LiveId" clId="{F6A3BCD1-85F9-4268-BB00-478DD4F8F05F}" dt="2025-05-30T09:38:37.819" v="1340" actId="47"/>
        <pc:sldMkLst>
          <pc:docMk/>
          <pc:sldMk cId="2733172509" sldId="262"/>
        </pc:sldMkLst>
        <pc:spChg chg="del">
          <ac:chgData name="Anshu Anamika" userId="4e7a07da87597d6a" providerId="LiveId" clId="{F6A3BCD1-85F9-4268-BB00-478DD4F8F05F}" dt="2025-05-29T10:55:45.227" v="4" actId="478"/>
          <ac:spMkLst>
            <pc:docMk/>
            <pc:sldMk cId="2733172509" sldId="262"/>
            <ac:spMk id="2" creationId="{FC5011C2-9376-6959-9C58-F66ED84FE516}"/>
          </ac:spMkLst>
        </pc:spChg>
        <pc:spChg chg="del">
          <ac:chgData name="Anshu Anamika" userId="4e7a07da87597d6a" providerId="LiveId" clId="{F6A3BCD1-85F9-4268-BB00-478DD4F8F05F}" dt="2025-05-29T10:55:52.594" v="5" actId="478"/>
          <ac:spMkLst>
            <pc:docMk/>
            <pc:sldMk cId="2733172509" sldId="262"/>
            <ac:spMk id="3" creationId="{CB48A74A-9870-CEC4-C3A2-9B5358F089E7}"/>
          </ac:spMkLst>
        </pc:spChg>
        <pc:picChg chg="add mod">
          <ac:chgData name="Anshu Anamika" userId="4e7a07da87597d6a" providerId="LiveId" clId="{F6A3BCD1-85F9-4268-BB00-478DD4F8F05F}" dt="2025-05-29T10:56:04.673" v="7" actId="14100"/>
          <ac:picMkLst>
            <pc:docMk/>
            <pc:sldMk cId="2733172509" sldId="262"/>
            <ac:picMk id="5" creationId="{EB6670F9-7490-9C8A-10E5-02EE67A5DAE9}"/>
          </ac:picMkLst>
        </pc:picChg>
      </pc:sldChg>
      <pc:sldChg chg="addSp delSp modSp new del mod">
        <pc:chgData name="Anshu Anamika" userId="4e7a07da87597d6a" providerId="LiveId" clId="{F6A3BCD1-85F9-4268-BB00-478DD4F8F05F}" dt="2025-05-29T11:19:48.323" v="52" actId="47"/>
        <pc:sldMkLst>
          <pc:docMk/>
          <pc:sldMk cId="1384706200" sldId="263"/>
        </pc:sldMkLst>
        <pc:spChg chg="del">
          <ac:chgData name="Anshu Anamika" userId="4e7a07da87597d6a" providerId="LiveId" clId="{F6A3BCD1-85F9-4268-BB00-478DD4F8F05F}" dt="2025-05-29T10:59:58.564" v="9"/>
          <ac:spMkLst>
            <pc:docMk/>
            <pc:sldMk cId="1384706200" sldId="263"/>
            <ac:spMk id="3" creationId="{A4A07247-9804-9FFD-C80D-B072193987E5}"/>
          </ac:spMkLst>
        </pc:spChg>
        <pc:spChg chg="add mod">
          <ac:chgData name="Anshu Anamika" userId="4e7a07da87597d6a" providerId="LiveId" clId="{F6A3BCD1-85F9-4268-BB00-478DD4F8F05F}" dt="2025-05-29T11:10:02.714" v="26" actId="6549"/>
          <ac:spMkLst>
            <pc:docMk/>
            <pc:sldMk cId="1384706200" sldId="263"/>
            <ac:spMk id="4" creationId="{8B2C8C07-4216-10E2-E89C-29960AF863A0}"/>
          </ac:spMkLst>
        </pc:spChg>
        <pc:spChg chg="add">
          <ac:chgData name="Anshu Anamika" userId="4e7a07da87597d6a" providerId="LiveId" clId="{F6A3BCD1-85F9-4268-BB00-478DD4F8F05F}" dt="2025-05-29T11:01:28.330" v="13"/>
          <ac:spMkLst>
            <pc:docMk/>
            <pc:sldMk cId="1384706200" sldId="263"/>
            <ac:spMk id="5" creationId="{2D93B79E-4494-6118-64AC-1F4DABB975A8}"/>
          </ac:spMkLst>
        </pc:spChg>
        <pc:spChg chg="add del mod">
          <ac:chgData name="Anshu Anamika" userId="4e7a07da87597d6a" providerId="LiveId" clId="{F6A3BCD1-85F9-4268-BB00-478DD4F8F05F}" dt="2025-05-29T11:09:55.039" v="25" actId="478"/>
          <ac:spMkLst>
            <pc:docMk/>
            <pc:sldMk cId="1384706200" sldId="263"/>
            <ac:spMk id="6" creationId="{5C2761A1-7B66-C5F7-EC2F-A9791EA35E8D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7" creationId="{4606C930-21B9-D328-50F6-3AA8E3DD3C46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8" creationId="{A155FCDC-71C6-06B5-8253-6A3CAB307AD9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9" creationId="{72E1CECC-8A54-B618-58B8-7800B55A3EDF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10" creationId="{53C35494-9894-7EA6-0540-8A54330EC83D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11" creationId="{D7CD2349-61F3-5BB3-7312-728E29C98738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12" creationId="{51C9BFD1-D653-7C1B-6695-5E2EB11873B6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13" creationId="{8DF99D8E-F9AC-0BC1-CDF2-4B06BB5EF23A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14" creationId="{3220576E-5A96-9356-3733-42D457D1BBD0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15" creationId="{4206AA90-82CA-024D-CB21-0F3098B24F1D}"/>
          </ac:spMkLst>
        </pc:spChg>
        <pc:spChg chg="add">
          <ac:chgData name="Anshu Anamika" userId="4e7a07da87597d6a" providerId="LiveId" clId="{F6A3BCD1-85F9-4268-BB00-478DD4F8F05F}" dt="2025-05-29T11:09:29.035" v="18"/>
          <ac:spMkLst>
            <pc:docMk/>
            <pc:sldMk cId="1384706200" sldId="263"/>
            <ac:spMk id="16" creationId="{BACE054B-BD71-3E62-8406-A49E308CB4A3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17" creationId="{2689288C-5960-DC73-07D6-42309706A586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18" creationId="{E0485247-92A5-6989-1F6F-D0A294DD2CB3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19" creationId="{4CA8C384-4E58-3563-A325-B53CEF8AE1CC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20" creationId="{D512CBA7-9134-BB15-5004-DD8D38AC2132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21" creationId="{A1C7B8C9-65CF-B12C-703E-208B96422ED3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22" creationId="{62A18C72-5740-1671-4605-CB03AE5847D4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23" creationId="{12067EFB-2640-6B55-57DC-CFFF858EAD87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24" creationId="{0129DB9A-7632-7C0B-50E4-9C45B3053F1A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25" creationId="{37D17FC0-048B-3CAD-5FDE-35D3447B3811}"/>
          </ac:spMkLst>
        </pc:spChg>
        <pc:spChg chg="add mod">
          <ac:chgData name="Anshu Anamika" userId="4e7a07da87597d6a" providerId="LiveId" clId="{F6A3BCD1-85F9-4268-BB00-478DD4F8F05F}" dt="2025-05-29T11:09:37.235" v="20"/>
          <ac:spMkLst>
            <pc:docMk/>
            <pc:sldMk cId="1384706200" sldId="263"/>
            <ac:spMk id="26" creationId="{203AC777-C2D2-49B4-7D35-B6FFEFF15DE7}"/>
          </ac:spMkLst>
        </pc:spChg>
      </pc:sldChg>
      <pc:sldChg chg="addSp delSp modSp new mod ord">
        <pc:chgData name="Anshu Anamika" userId="4e7a07da87597d6a" providerId="LiveId" clId="{F6A3BCD1-85F9-4268-BB00-478DD4F8F05F}" dt="2025-05-30T09:10:23.438" v="1292" actId="1035"/>
        <pc:sldMkLst>
          <pc:docMk/>
          <pc:sldMk cId="1570672105" sldId="264"/>
        </pc:sldMkLst>
        <pc:spChg chg="mod">
          <ac:chgData name="Anshu Anamika" userId="4e7a07da87597d6a" providerId="LiveId" clId="{F6A3BCD1-85F9-4268-BB00-478DD4F8F05F}" dt="2025-05-30T09:07:00.949" v="1244" actId="20577"/>
          <ac:spMkLst>
            <pc:docMk/>
            <pc:sldMk cId="1570672105" sldId="264"/>
            <ac:spMk id="2" creationId="{63F49416-77C5-49D5-A2E3-7BF0ECA530D9}"/>
          </ac:spMkLst>
        </pc:spChg>
        <pc:spChg chg="add del mod">
          <ac:chgData name="Anshu Anamika" userId="4e7a07da87597d6a" providerId="LiveId" clId="{F6A3BCD1-85F9-4268-BB00-478DD4F8F05F}" dt="2025-05-30T09:10:23.438" v="1292" actId="1035"/>
          <ac:spMkLst>
            <pc:docMk/>
            <pc:sldMk cId="1570672105" sldId="264"/>
            <ac:spMk id="3" creationId="{35D5CFCF-B938-A011-1D71-8CED59559AF8}"/>
          </ac:spMkLst>
        </pc:spChg>
        <pc:spChg chg="add del mod">
          <ac:chgData name="Anshu Anamika" userId="4e7a07da87597d6a" providerId="LiveId" clId="{F6A3BCD1-85F9-4268-BB00-478DD4F8F05F}" dt="2025-05-29T20:52:48.382" v="420" actId="478"/>
          <ac:spMkLst>
            <pc:docMk/>
            <pc:sldMk cId="1570672105" sldId="264"/>
            <ac:spMk id="5" creationId="{0DB60814-2BE8-E2AE-4A43-53E14EC6BDE4}"/>
          </ac:spMkLst>
        </pc:spChg>
      </pc:sldChg>
      <pc:sldChg chg="addSp delSp modSp new mod ord">
        <pc:chgData name="Anshu Anamika" userId="4e7a07da87597d6a" providerId="LiveId" clId="{F6A3BCD1-85F9-4268-BB00-478DD4F8F05F}" dt="2025-05-30T08:11:35.157" v="1073"/>
        <pc:sldMkLst>
          <pc:docMk/>
          <pc:sldMk cId="271413955" sldId="265"/>
        </pc:sldMkLst>
        <pc:spChg chg="del">
          <ac:chgData name="Anshu Anamika" userId="4e7a07da87597d6a" providerId="LiveId" clId="{F6A3BCD1-85F9-4268-BB00-478DD4F8F05F}" dt="2025-05-29T15:07:15.429" v="186" actId="478"/>
          <ac:spMkLst>
            <pc:docMk/>
            <pc:sldMk cId="271413955" sldId="265"/>
            <ac:spMk id="2" creationId="{58E483DD-0BF7-98FB-5DBF-8495C4728C45}"/>
          </ac:spMkLst>
        </pc:spChg>
        <pc:spChg chg="del">
          <ac:chgData name="Anshu Anamika" userId="4e7a07da87597d6a" providerId="LiveId" clId="{F6A3BCD1-85F9-4268-BB00-478DD4F8F05F}" dt="2025-05-29T15:01:16.507" v="72" actId="22"/>
          <ac:spMkLst>
            <pc:docMk/>
            <pc:sldMk cId="271413955" sldId="265"/>
            <ac:spMk id="3" creationId="{3CB8B65C-84D2-6F38-0FA1-BE250CE6B849}"/>
          </ac:spMkLst>
        </pc:spChg>
        <pc:spChg chg="add del mod">
          <ac:chgData name="Anshu Anamika" userId="4e7a07da87597d6a" providerId="LiveId" clId="{F6A3BCD1-85F9-4268-BB00-478DD4F8F05F}" dt="2025-05-29T15:07:21.901" v="187" actId="478"/>
          <ac:spMkLst>
            <pc:docMk/>
            <pc:sldMk cId="271413955" sldId="265"/>
            <ac:spMk id="11" creationId="{F39286DE-8983-CB7F-7D9A-29E97257A5B8}"/>
          </ac:spMkLst>
        </pc:spChg>
        <pc:picChg chg="add del mod ord">
          <ac:chgData name="Anshu Anamika" userId="4e7a07da87597d6a" providerId="LiveId" clId="{F6A3BCD1-85F9-4268-BB00-478DD4F8F05F}" dt="2025-05-29T15:07:00.983" v="185" actId="478"/>
          <ac:picMkLst>
            <pc:docMk/>
            <pc:sldMk cId="271413955" sldId="265"/>
            <ac:picMk id="5" creationId="{D0F58365-9FD6-DFAD-EC27-15288F8598D9}"/>
          </ac:picMkLst>
        </pc:picChg>
        <pc:picChg chg="add del mod">
          <ac:chgData name="Anshu Anamika" userId="4e7a07da87597d6a" providerId="LiveId" clId="{F6A3BCD1-85F9-4268-BB00-478DD4F8F05F}" dt="2025-05-29T15:04:16.843" v="145" actId="478"/>
          <ac:picMkLst>
            <pc:docMk/>
            <pc:sldMk cId="271413955" sldId="265"/>
            <ac:picMk id="7" creationId="{2740593D-5A58-7FA5-1B03-45CED5843C19}"/>
          </ac:picMkLst>
        </pc:picChg>
        <pc:picChg chg="add del mod">
          <ac:chgData name="Anshu Anamika" userId="4e7a07da87597d6a" providerId="LiveId" clId="{F6A3BCD1-85F9-4268-BB00-478DD4F8F05F}" dt="2025-05-29T15:09:22.196" v="191" actId="478"/>
          <ac:picMkLst>
            <pc:docMk/>
            <pc:sldMk cId="271413955" sldId="265"/>
            <ac:picMk id="9" creationId="{D88CD5FD-B646-DBDE-08FB-6196132F5FF8}"/>
          </ac:picMkLst>
        </pc:picChg>
        <pc:picChg chg="add del mod">
          <ac:chgData name="Anshu Anamika" userId="4e7a07da87597d6a" providerId="LiveId" clId="{F6A3BCD1-85F9-4268-BB00-478DD4F8F05F}" dt="2025-05-29T21:51:29.375" v="767" actId="478"/>
          <ac:picMkLst>
            <pc:docMk/>
            <pc:sldMk cId="271413955" sldId="265"/>
            <ac:picMk id="13" creationId="{46143128-91FB-2581-F071-C0A9BF287C78}"/>
          </ac:picMkLst>
        </pc:picChg>
        <pc:picChg chg="add del mod">
          <ac:chgData name="Anshu Anamika" userId="4e7a07da87597d6a" providerId="LiveId" clId="{F6A3BCD1-85F9-4268-BB00-478DD4F8F05F}" dt="2025-05-29T21:54:34.232" v="770" actId="478"/>
          <ac:picMkLst>
            <pc:docMk/>
            <pc:sldMk cId="271413955" sldId="265"/>
            <ac:picMk id="15" creationId="{29390D1D-FA89-2ED1-4ABE-47B7DD5B9E90}"/>
          </ac:picMkLst>
        </pc:picChg>
        <pc:picChg chg="add mod">
          <ac:chgData name="Anshu Anamika" userId="4e7a07da87597d6a" providerId="LiveId" clId="{F6A3BCD1-85F9-4268-BB00-478DD4F8F05F}" dt="2025-05-29T21:54:49.045" v="773" actId="14100"/>
          <ac:picMkLst>
            <pc:docMk/>
            <pc:sldMk cId="271413955" sldId="265"/>
            <ac:picMk id="17" creationId="{5EEF300F-5A8B-7EE9-7F1A-FD4DFE7A25BC}"/>
          </ac:picMkLst>
        </pc:picChg>
      </pc:sldChg>
      <pc:sldChg chg="addSp delSp modSp new mod ord">
        <pc:chgData name="Anshu Anamika" userId="4e7a07da87597d6a" providerId="LiveId" clId="{F6A3BCD1-85F9-4268-BB00-478DD4F8F05F}" dt="2025-05-30T08:11:35.157" v="1073"/>
        <pc:sldMkLst>
          <pc:docMk/>
          <pc:sldMk cId="662231644" sldId="266"/>
        </pc:sldMkLst>
        <pc:spChg chg="del">
          <ac:chgData name="Anshu Anamika" userId="4e7a07da87597d6a" providerId="LiveId" clId="{F6A3BCD1-85F9-4268-BB00-478DD4F8F05F}" dt="2025-05-29T15:11:50.645" v="201" actId="478"/>
          <ac:spMkLst>
            <pc:docMk/>
            <pc:sldMk cId="662231644" sldId="266"/>
            <ac:spMk id="2" creationId="{4989CEEE-F28B-B1EE-CC4A-BCA659044ABD}"/>
          </ac:spMkLst>
        </pc:spChg>
        <pc:spChg chg="del">
          <ac:chgData name="Anshu Anamika" userId="4e7a07da87597d6a" providerId="LiveId" clId="{F6A3BCD1-85F9-4268-BB00-478DD4F8F05F}" dt="2025-05-29T15:11:43.215" v="200" actId="22"/>
          <ac:spMkLst>
            <pc:docMk/>
            <pc:sldMk cId="662231644" sldId="266"/>
            <ac:spMk id="3" creationId="{3294F52E-F4F5-9A3D-4247-F02501ED8465}"/>
          </ac:spMkLst>
        </pc:spChg>
        <pc:spChg chg="add del mod">
          <ac:chgData name="Anshu Anamika" userId="4e7a07da87597d6a" providerId="LiveId" clId="{F6A3BCD1-85F9-4268-BB00-478DD4F8F05F}" dt="2025-05-29T15:13:48.293" v="203" actId="22"/>
          <ac:spMkLst>
            <pc:docMk/>
            <pc:sldMk cId="662231644" sldId="266"/>
            <ac:spMk id="7" creationId="{25B4DCF2-EF71-3E65-F6C1-33CA57BA01ED}"/>
          </ac:spMkLst>
        </pc:spChg>
        <pc:spChg chg="add del mod">
          <ac:chgData name="Anshu Anamika" userId="4e7a07da87597d6a" providerId="LiveId" clId="{F6A3BCD1-85F9-4268-BB00-478DD4F8F05F}" dt="2025-05-29T15:14:44.959" v="208" actId="22"/>
          <ac:spMkLst>
            <pc:docMk/>
            <pc:sldMk cId="662231644" sldId="266"/>
            <ac:spMk id="11" creationId="{96CAB57F-71C6-4046-D921-DD1A5D82D3E0}"/>
          </ac:spMkLst>
        </pc:spChg>
        <pc:spChg chg="add del mod">
          <ac:chgData name="Anshu Anamika" userId="4e7a07da87597d6a" providerId="LiveId" clId="{F6A3BCD1-85F9-4268-BB00-478DD4F8F05F}" dt="2025-05-29T15:14:50.969" v="210" actId="22"/>
          <ac:spMkLst>
            <pc:docMk/>
            <pc:sldMk cId="662231644" sldId="266"/>
            <ac:spMk id="15" creationId="{EB42D83C-2E68-E8A4-CEF4-ACEBD7F4DE85}"/>
          </ac:spMkLst>
        </pc:spChg>
        <pc:picChg chg="add del mod ord">
          <ac:chgData name="Anshu Anamika" userId="4e7a07da87597d6a" providerId="LiveId" clId="{F6A3BCD1-85F9-4268-BB00-478DD4F8F05F}" dt="2025-05-29T15:13:44.840" v="202" actId="478"/>
          <ac:picMkLst>
            <pc:docMk/>
            <pc:sldMk cId="662231644" sldId="266"/>
            <ac:picMk id="5" creationId="{91189C26-38E0-B741-C243-F7D4AD8B5A89}"/>
          </ac:picMkLst>
        </pc:picChg>
        <pc:picChg chg="add del mod ord">
          <ac:chgData name="Anshu Anamika" userId="4e7a07da87597d6a" providerId="LiveId" clId="{F6A3BCD1-85F9-4268-BB00-478DD4F8F05F}" dt="2025-05-29T15:14:41.824" v="207" actId="478"/>
          <ac:picMkLst>
            <pc:docMk/>
            <pc:sldMk cId="662231644" sldId="266"/>
            <ac:picMk id="9" creationId="{8E949F00-D721-69E0-9FB6-FF107AE35790}"/>
          </ac:picMkLst>
        </pc:picChg>
        <pc:picChg chg="add del mod ord">
          <ac:chgData name="Anshu Anamika" userId="4e7a07da87597d6a" providerId="LiveId" clId="{F6A3BCD1-85F9-4268-BB00-478DD4F8F05F}" dt="2025-05-29T15:14:48.161" v="209" actId="478"/>
          <ac:picMkLst>
            <pc:docMk/>
            <pc:sldMk cId="662231644" sldId="266"/>
            <ac:picMk id="13" creationId="{23B54048-2039-EC8B-FC8C-4F2645EB8CE0}"/>
          </ac:picMkLst>
        </pc:picChg>
        <pc:picChg chg="add mod ord">
          <ac:chgData name="Anshu Anamika" userId="4e7a07da87597d6a" providerId="LiveId" clId="{F6A3BCD1-85F9-4268-BB00-478DD4F8F05F}" dt="2025-05-29T15:14:58.409" v="213" actId="14100"/>
          <ac:picMkLst>
            <pc:docMk/>
            <pc:sldMk cId="662231644" sldId="266"/>
            <ac:picMk id="17" creationId="{C6F653C3-017B-5BD7-31D1-AAC62785859E}"/>
          </ac:picMkLst>
        </pc:picChg>
        <pc:picChg chg="add del">
          <ac:chgData name="Anshu Anamika" userId="4e7a07da87597d6a" providerId="LiveId" clId="{F6A3BCD1-85F9-4268-BB00-478DD4F8F05F}" dt="2025-05-29T16:02:05.130" v="225" actId="22"/>
          <ac:picMkLst>
            <pc:docMk/>
            <pc:sldMk cId="662231644" sldId="266"/>
            <ac:picMk id="19" creationId="{403D0E0B-E4CE-1944-7C1A-923EA6F60275}"/>
          </ac:picMkLst>
        </pc:picChg>
      </pc:sldChg>
      <pc:sldChg chg="addSp delSp modSp new mod ord">
        <pc:chgData name="Anshu Anamika" userId="4e7a07da87597d6a" providerId="LiveId" clId="{F6A3BCD1-85F9-4268-BB00-478DD4F8F05F}" dt="2025-05-30T08:11:35.157" v="1073"/>
        <pc:sldMkLst>
          <pc:docMk/>
          <pc:sldMk cId="397307764" sldId="267"/>
        </pc:sldMkLst>
        <pc:spChg chg="del">
          <ac:chgData name="Anshu Anamika" userId="4e7a07da87597d6a" providerId="LiveId" clId="{F6A3BCD1-85F9-4268-BB00-478DD4F8F05F}" dt="2025-05-29T16:13:39.310" v="236" actId="478"/>
          <ac:spMkLst>
            <pc:docMk/>
            <pc:sldMk cId="397307764" sldId="267"/>
            <ac:spMk id="2" creationId="{5E65571C-EF6B-B9A1-413A-8B24D79AAB2D}"/>
          </ac:spMkLst>
        </pc:spChg>
        <pc:spChg chg="del">
          <ac:chgData name="Anshu Anamika" userId="4e7a07da87597d6a" providerId="LiveId" clId="{F6A3BCD1-85F9-4268-BB00-478DD4F8F05F}" dt="2025-05-29T16:02:15.846" v="227" actId="22"/>
          <ac:spMkLst>
            <pc:docMk/>
            <pc:sldMk cId="397307764" sldId="267"/>
            <ac:spMk id="3" creationId="{C9469154-97EE-3ECD-637E-54D3B0B3090D}"/>
          </ac:spMkLst>
        </pc:spChg>
        <pc:spChg chg="add del mod">
          <ac:chgData name="Anshu Anamika" userId="4e7a07da87597d6a" providerId="LiveId" clId="{F6A3BCD1-85F9-4268-BB00-478DD4F8F05F}" dt="2025-05-29T16:12:21.450" v="229" actId="22"/>
          <ac:spMkLst>
            <pc:docMk/>
            <pc:sldMk cId="397307764" sldId="267"/>
            <ac:spMk id="7" creationId="{0785E462-6C89-1937-302D-60B630F98F39}"/>
          </ac:spMkLst>
        </pc:spChg>
        <pc:spChg chg="add del mod">
          <ac:chgData name="Anshu Anamika" userId="4e7a07da87597d6a" providerId="LiveId" clId="{F6A3BCD1-85F9-4268-BB00-478DD4F8F05F}" dt="2025-05-29T16:13:48.493" v="237" actId="478"/>
          <ac:spMkLst>
            <pc:docMk/>
            <pc:sldMk cId="397307764" sldId="267"/>
            <ac:spMk id="11" creationId="{60FE7680-C766-0D83-3BD2-08560BAF9CA5}"/>
          </ac:spMkLst>
        </pc:spChg>
        <pc:picChg chg="add del mod ord">
          <ac:chgData name="Anshu Anamika" userId="4e7a07da87597d6a" providerId="LiveId" clId="{F6A3BCD1-85F9-4268-BB00-478DD4F8F05F}" dt="2025-05-29T16:12:17.213" v="228" actId="478"/>
          <ac:picMkLst>
            <pc:docMk/>
            <pc:sldMk cId="397307764" sldId="267"/>
            <ac:picMk id="5" creationId="{D6254832-ADAD-50B9-017F-09D79CD5B63A}"/>
          </ac:picMkLst>
        </pc:picChg>
        <pc:picChg chg="add del mod ord">
          <ac:chgData name="Anshu Anamika" userId="4e7a07da87597d6a" providerId="LiveId" clId="{F6A3BCD1-85F9-4268-BB00-478DD4F8F05F}" dt="2025-05-29T16:13:13.047" v="230" actId="478"/>
          <ac:picMkLst>
            <pc:docMk/>
            <pc:sldMk cId="397307764" sldId="267"/>
            <ac:picMk id="9" creationId="{2CCD718F-700D-889B-EB7D-654123B3CF6A}"/>
          </ac:picMkLst>
        </pc:picChg>
        <pc:picChg chg="add del mod">
          <ac:chgData name="Anshu Anamika" userId="4e7a07da87597d6a" providerId="LiveId" clId="{F6A3BCD1-85F9-4268-BB00-478DD4F8F05F}" dt="2025-05-29T16:15:54.876" v="238" actId="478"/>
          <ac:picMkLst>
            <pc:docMk/>
            <pc:sldMk cId="397307764" sldId="267"/>
            <ac:picMk id="13" creationId="{D2A05494-DCA4-6697-E165-7A537F9F16F6}"/>
          </ac:picMkLst>
        </pc:picChg>
        <pc:picChg chg="add del mod">
          <ac:chgData name="Anshu Anamika" userId="4e7a07da87597d6a" providerId="LiveId" clId="{F6A3BCD1-85F9-4268-BB00-478DD4F8F05F}" dt="2025-05-29T21:36:17.465" v="571" actId="478"/>
          <ac:picMkLst>
            <pc:docMk/>
            <pc:sldMk cId="397307764" sldId="267"/>
            <ac:picMk id="15" creationId="{7376F286-B20C-3973-07BF-A514F9A13B28}"/>
          </ac:picMkLst>
        </pc:picChg>
        <pc:picChg chg="add mod">
          <ac:chgData name="Anshu Anamika" userId="4e7a07da87597d6a" providerId="LiveId" clId="{F6A3BCD1-85F9-4268-BB00-478DD4F8F05F}" dt="2025-05-29T21:36:34.748" v="575" actId="14100"/>
          <ac:picMkLst>
            <pc:docMk/>
            <pc:sldMk cId="397307764" sldId="267"/>
            <ac:picMk id="17" creationId="{CEF9AFDB-E0D3-46A2-E5CA-0F4A3378D8AA}"/>
          </ac:picMkLst>
        </pc:picChg>
        <pc:picChg chg="add del">
          <ac:chgData name="Anshu Anamika" userId="4e7a07da87597d6a" providerId="LiveId" clId="{F6A3BCD1-85F9-4268-BB00-478DD4F8F05F}" dt="2025-05-29T21:40:54.790" v="695" actId="22"/>
          <ac:picMkLst>
            <pc:docMk/>
            <pc:sldMk cId="397307764" sldId="267"/>
            <ac:picMk id="19" creationId="{B1B05780-F784-2F80-ABBE-AA33E0AFB848}"/>
          </ac:picMkLst>
        </pc:picChg>
      </pc:sldChg>
      <pc:sldChg chg="addSp delSp modSp new mod ord">
        <pc:chgData name="Anshu Anamika" userId="4e7a07da87597d6a" providerId="LiveId" clId="{F6A3BCD1-85F9-4268-BB00-478DD4F8F05F}" dt="2025-05-30T12:54:51.202" v="1374"/>
        <pc:sldMkLst>
          <pc:docMk/>
          <pc:sldMk cId="3028228199" sldId="268"/>
        </pc:sldMkLst>
        <pc:spChg chg="mod">
          <ac:chgData name="Anshu Anamika" userId="4e7a07da87597d6a" providerId="LiveId" clId="{F6A3BCD1-85F9-4268-BB00-478DD4F8F05F}" dt="2025-05-29T21:11:34.415" v="446" actId="255"/>
          <ac:spMkLst>
            <pc:docMk/>
            <pc:sldMk cId="3028228199" sldId="268"/>
            <ac:spMk id="2" creationId="{37403169-D5CA-6D62-1801-4A61B8D1A640}"/>
          </ac:spMkLst>
        </pc:spChg>
        <pc:spChg chg="del">
          <ac:chgData name="Anshu Anamika" userId="4e7a07da87597d6a" providerId="LiveId" clId="{F6A3BCD1-85F9-4268-BB00-478DD4F8F05F}" dt="2025-05-29T21:09:02.288" v="435"/>
          <ac:spMkLst>
            <pc:docMk/>
            <pc:sldMk cId="3028228199" sldId="268"/>
            <ac:spMk id="3" creationId="{BF6FC3A0-0AA4-99B3-C19C-88BD0AE38AF9}"/>
          </ac:spMkLst>
        </pc:spChg>
        <pc:graphicFrameChg chg="add mod modGraphic">
          <ac:chgData name="Anshu Anamika" userId="4e7a07da87597d6a" providerId="LiveId" clId="{F6A3BCD1-85F9-4268-BB00-478DD4F8F05F}" dt="2025-05-30T09:25:19.216" v="1332" actId="255"/>
          <ac:graphicFrameMkLst>
            <pc:docMk/>
            <pc:sldMk cId="3028228199" sldId="268"/>
            <ac:graphicFrameMk id="4" creationId="{C39B63F8-7157-FA6F-39EC-BA6ED6B08663}"/>
          </ac:graphicFrameMkLst>
        </pc:graphicFrameChg>
      </pc:sldChg>
      <pc:sldChg chg="modSp new mod ord">
        <pc:chgData name="Anshu Anamika" userId="4e7a07da87597d6a" providerId="LiveId" clId="{F6A3BCD1-85F9-4268-BB00-478DD4F8F05F}" dt="2025-05-30T08:57:20.128" v="1227" actId="20577"/>
        <pc:sldMkLst>
          <pc:docMk/>
          <pc:sldMk cId="2534501735" sldId="269"/>
        </pc:sldMkLst>
        <pc:spChg chg="mod">
          <ac:chgData name="Anshu Anamika" userId="4e7a07da87597d6a" providerId="LiveId" clId="{F6A3BCD1-85F9-4268-BB00-478DD4F8F05F}" dt="2025-05-30T08:57:20.128" v="1227" actId="20577"/>
          <ac:spMkLst>
            <pc:docMk/>
            <pc:sldMk cId="2534501735" sldId="269"/>
            <ac:spMk id="3" creationId="{7B97AF80-410F-90F1-21A5-38B4E0F4FB20}"/>
          </ac:spMkLst>
        </pc:spChg>
      </pc:sldChg>
      <pc:sldChg chg="addSp delSp modSp new del">
        <pc:chgData name="Anshu Anamika" userId="4e7a07da87597d6a" providerId="LiveId" clId="{F6A3BCD1-85F9-4268-BB00-478DD4F8F05F}" dt="2025-05-29T21:30:22.704" v="531" actId="47"/>
        <pc:sldMkLst>
          <pc:docMk/>
          <pc:sldMk cId="3047055338" sldId="270"/>
        </pc:sldMkLst>
        <pc:spChg chg="del">
          <ac:chgData name="Anshu Anamika" userId="4e7a07da87597d6a" providerId="LiveId" clId="{F6A3BCD1-85F9-4268-BB00-478DD4F8F05F}" dt="2025-05-29T21:29:47.038" v="528"/>
          <ac:spMkLst>
            <pc:docMk/>
            <pc:sldMk cId="3047055338" sldId="270"/>
            <ac:spMk id="3" creationId="{FC9622B4-656D-F8EE-CCBF-4D14FA950B72}"/>
          </ac:spMkLst>
        </pc:spChg>
        <pc:spChg chg="add mod">
          <ac:chgData name="Anshu Anamika" userId="4e7a07da87597d6a" providerId="LiveId" clId="{F6A3BCD1-85F9-4268-BB00-478DD4F8F05F}" dt="2025-05-29T21:29:47.038" v="528"/>
          <ac:spMkLst>
            <pc:docMk/>
            <pc:sldMk cId="3047055338" sldId="270"/>
            <ac:spMk id="4" creationId="{CD8B2D29-A314-7919-0190-405F236F3B06}"/>
          </ac:spMkLst>
        </pc:spChg>
      </pc:sldChg>
      <pc:sldChg chg="new del">
        <pc:chgData name="Anshu Anamika" userId="4e7a07da87597d6a" providerId="LiveId" clId="{F6A3BCD1-85F9-4268-BB00-478DD4F8F05F}" dt="2025-05-29T21:33:57.678" v="570" actId="47"/>
        <pc:sldMkLst>
          <pc:docMk/>
          <pc:sldMk cId="1936968985" sldId="271"/>
        </pc:sldMkLst>
      </pc:sldChg>
      <pc:sldChg chg="modSp add mod ord">
        <pc:chgData name="Anshu Anamika" userId="4e7a07da87597d6a" providerId="LiveId" clId="{F6A3BCD1-85F9-4268-BB00-478DD4F8F05F}" dt="2025-05-30T08:11:35.157" v="1073"/>
        <pc:sldMkLst>
          <pc:docMk/>
          <pc:sldMk cId="313855811" sldId="272"/>
        </pc:sldMkLst>
        <pc:spChg chg="mod">
          <ac:chgData name="Anshu Anamika" userId="4e7a07da87597d6a" providerId="LiveId" clId="{F6A3BCD1-85F9-4268-BB00-478DD4F8F05F}" dt="2025-05-29T21:31:13.343" v="566" actId="20577"/>
          <ac:spMkLst>
            <pc:docMk/>
            <pc:sldMk cId="313855811" sldId="272"/>
            <ac:spMk id="3" creationId="{B05520E8-3D41-A5B3-F0C5-1F4ED5BF0CBC}"/>
          </ac:spMkLst>
        </pc:spChg>
      </pc:sldChg>
      <pc:sldChg chg="new del">
        <pc:chgData name="Anshu Anamika" userId="4e7a07da87597d6a" providerId="LiveId" clId="{F6A3BCD1-85F9-4268-BB00-478DD4F8F05F}" dt="2025-05-29T21:33:49.033" v="569" actId="47"/>
        <pc:sldMkLst>
          <pc:docMk/>
          <pc:sldMk cId="3200609428" sldId="273"/>
        </pc:sldMkLst>
      </pc:sldChg>
      <pc:sldChg chg="modSp add mod ord">
        <pc:chgData name="Anshu Anamika" userId="4e7a07da87597d6a" providerId="LiveId" clId="{F6A3BCD1-85F9-4268-BB00-478DD4F8F05F}" dt="2025-05-30T09:53:34.049" v="1365" actId="20577"/>
        <pc:sldMkLst>
          <pc:docMk/>
          <pc:sldMk cId="3452899053" sldId="274"/>
        </pc:sldMkLst>
        <pc:spChg chg="mod">
          <ac:chgData name="Anshu Anamika" userId="4e7a07da87597d6a" providerId="LiveId" clId="{F6A3BCD1-85F9-4268-BB00-478DD4F8F05F}" dt="2025-05-30T09:53:34.049" v="1365" actId="20577"/>
          <ac:spMkLst>
            <pc:docMk/>
            <pc:sldMk cId="3452899053" sldId="274"/>
            <ac:spMk id="3" creationId="{BBC91733-23C4-34EF-D067-B213FB30B84F}"/>
          </ac:spMkLst>
        </pc:spChg>
      </pc:sldChg>
      <pc:sldChg chg="modSp add mod ord">
        <pc:chgData name="Anshu Anamika" userId="4e7a07da87597d6a" providerId="LiveId" clId="{F6A3BCD1-85F9-4268-BB00-478DD4F8F05F}" dt="2025-05-30T08:11:35.157" v="1073"/>
        <pc:sldMkLst>
          <pc:docMk/>
          <pc:sldMk cId="2938899886" sldId="275"/>
        </pc:sldMkLst>
        <pc:spChg chg="mod">
          <ac:chgData name="Anshu Anamika" userId="4e7a07da87597d6a" providerId="LiveId" clId="{F6A3BCD1-85F9-4268-BB00-478DD4F8F05F}" dt="2025-05-29T21:46:27.669" v="760" actId="20577"/>
          <ac:spMkLst>
            <pc:docMk/>
            <pc:sldMk cId="2938899886" sldId="275"/>
            <ac:spMk id="3" creationId="{38FD8C71-A652-F367-7EDA-E4DFAB82C0A4}"/>
          </ac:spMkLst>
        </pc:spChg>
      </pc:sldChg>
      <pc:sldChg chg="new del">
        <pc:chgData name="Anshu Anamika" userId="4e7a07da87597d6a" providerId="LiveId" clId="{F6A3BCD1-85F9-4268-BB00-478DD4F8F05F}" dt="2025-05-29T22:06:20.129" v="1052" actId="47"/>
        <pc:sldMkLst>
          <pc:docMk/>
          <pc:sldMk cId="4027038957" sldId="276"/>
        </pc:sldMkLst>
      </pc:sldChg>
      <pc:sldChg chg="modSp add mod ord">
        <pc:chgData name="Anshu Anamika" userId="4e7a07da87597d6a" providerId="LiveId" clId="{F6A3BCD1-85F9-4268-BB00-478DD4F8F05F}" dt="2025-05-30T12:43:14.465" v="1372" actId="20577"/>
        <pc:sldMkLst>
          <pc:docMk/>
          <pc:sldMk cId="3958787457" sldId="277"/>
        </pc:sldMkLst>
        <pc:spChg chg="mod">
          <ac:chgData name="Anshu Anamika" userId="4e7a07da87597d6a" providerId="LiveId" clId="{F6A3BCD1-85F9-4268-BB00-478DD4F8F05F}" dt="2025-05-30T12:43:14.465" v="1372" actId="20577"/>
          <ac:spMkLst>
            <pc:docMk/>
            <pc:sldMk cId="3958787457" sldId="277"/>
            <ac:spMk id="3" creationId="{406FA583-31AC-9357-51C8-C5CCD730C440}"/>
          </ac:spMkLst>
        </pc:spChg>
      </pc:sldChg>
      <pc:sldChg chg="modSp add mod ord">
        <pc:chgData name="Anshu Anamika" userId="4e7a07da87597d6a" providerId="LiveId" clId="{F6A3BCD1-85F9-4268-BB00-478DD4F8F05F}" dt="2025-05-30T09:40:09.618" v="1354" actId="947"/>
        <pc:sldMkLst>
          <pc:docMk/>
          <pc:sldMk cId="2753643219" sldId="278"/>
        </pc:sldMkLst>
        <pc:spChg chg="mod">
          <ac:chgData name="Anshu Anamika" userId="4e7a07da87597d6a" providerId="LiveId" clId="{F6A3BCD1-85F9-4268-BB00-478DD4F8F05F}" dt="2025-05-30T09:40:09.618" v="1354" actId="947"/>
          <ac:spMkLst>
            <pc:docMk/>
            <pc:sldMk cId="2753643219" sldId="278"/>
            <ac:spMk id="3" creationId="{C51632B9-2A9E-A616-2344-12BFF5F2969D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2BD45-FAC9-D5AC-8A77-A754C9DD7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4E5A8-022B-D37C-675E-8A8BF4A49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8BEB0-1BE3-0DC4-3692-F20D29A7E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D2D9D-1764-0697-A4CC-B0471B4C7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FDEA6-A63F-9D91-5DE6-ACFCDD41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888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16221-8A33-2077-B57C-12FA9D746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955036-555C-BB23-86FF-3F675B75B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025A3-5A5B-EA1E-9D43-E1CD19B12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1D246-72D6-71BE-1DCB-F780ECC39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10F52-ED9F-5169-49E1-3E549C55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007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5844BF-CD87-D83A-5D8B-6B56DE7E7F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EF2292-2267-6500-2FCC-AFFDB0A7D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2D40B3-27FD-C9A9-5B0C-3D2F77A85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9FF2B-E5F4-9956-1201-067AA71CE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93663-654B-5A5C-5B1E-38B1FA6EC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4175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873FF-AE5D-D759-7BD6-2502A669C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1C4F6-D2C1-BAD5-E383-A3A8D459B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0F0CD-EF4B-71A7-C841-4D7AB3F8D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6334F-6BF4-6674-A0F6-122ECF485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424BE-39B9-9E1B-69F2-32AF6DABD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30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04EDC-B02B-3F4A-15C0-517F3EFEC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A0EAC-41E2-AFFF-BB7C-8E4730FA9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57C5C-58C0-EDB5-8E8C-4927D0FA0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80618-2E23-CAF7-DB21-E2DABFBF3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206DA-61AC-E78A-34B8-CF669DFF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68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93A40-EACE-EE28-CB65-1EE09897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06F46-8F20-EFBE-1A92-98D16B2FE3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39EB07-5199-AD0C-8794-A74FFB4DD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F03EBE-35B6-0BF6-99D0-B361CE6DF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1F6B1-13C3-7D38-DE03-C12581E53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C74482-735A-E198-BC21-96E49579B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277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DF71C-DE5D-BD3E-B03A-A944D64C0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57586C-FD51-E5A8-8C90-D6C528B44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DD4999-54DC-71A8-EA6A-EA8B0FCE22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5C21D9-B352-22BC-30A9-0BBBE7396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C3FC8-872E-55E9-68F3-B24FA01194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2DC086-5B61-71FF-3DF7-C0706754B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69EA46-C885-7FB2-4D40-C0DA13BF8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47F73-C786-9B9E-FA5F-F72431056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351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C7753-65A1-03C2-DAB1-7FD320419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595A18-EFF2-754B-9584-538886775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881F94-7A2B-F960-FB78-AB9AA7396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D2B19-E952-B5C9-58A4-D97AA3FBF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5649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695898-0837-5B0C-6B50-C07B9EB54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5157B3-628B-2439-20D2-13EE04456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78379-9A90-BF99-7EDD-DC3FC1D75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6236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E14BB-112B-80BC-5EA5-B4A2F587D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AE633-98C2-D55C-3747-46C41FF1B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A6AB99-8510-28B4-8D03-69170B8FA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CB281B-899F-C112-9E5B-9D53A3441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711965-0BD9-B2DB-0DA8-1CF08509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CF6CB-F931-1653-735D-EA198EFCD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5510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63EB1-F094-DBBA-66D5-F054F7F62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04046-A6D9-4884-B892-3E3F540C9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E6BEB7-18EA-9FA1-44CF-1628F1360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5BD881-C41D-C333-CB1A-EFDD2EC7A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42472-A4A9-ABAF-63A8-9BCE59EF3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4D1127-6C23-8740-557E-341F74567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285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F1BE57-7714-83A6-1DB4-A06348D8E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ED5DD-BCFD-38C5-B909-C79A7D438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F0A9F-A5C9-03AE-63B5-2A3A1A22C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2ACAE2-6F8C-4D8E-9947-B5B7DE611634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25825-02DF-1FE4-7B7D-DE4185E02D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D1C69-7D66-0B66-BF11-94978E6C5F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E6A3D4-7C6E-4860-9491-A12C7388A2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624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wirling White Lights">
            <a:extLst>
              <a:ext uri="{FF2B5EF4-FFF2-40B4-BE49-F238E27FC236}">
                <a16:creationId xmlns:a16="http://schemas.microsoft.com/office/drawing/2014/main" id="{42CE1FFD-05AD-70CA-25FC-BB75A88079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B1AB1-124A-A0DF-8DF2-1B00B02B7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GB" sz="5200">
                <a:solidFill>
                  <a:srgbClr val="FFFFFF"/>
                </a:solidFill>
              </a:rPr>
              <a:t>Earthquake Data 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742D2-6E3E-A5B1-B73D-A4A112597C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GB">
                <a:solidFill>
                  <a:srgbClr val="FFFFFF"/>
                </a:solidFill>
              </a:rPr>
              <a:t>By Anshu Anamika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71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3DF02-A03B-8B15-E538-8A552A199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D0FB8-DE74-15FD-B49A-4BF78B4AC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D8C71-A652-F367-7EDA-E4DFAB82C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5005"/>
            <a:ext cx="10515600" cy="1137037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4.How many earthquakes reported by different networks?</a:t>
            </a:r>
          </a:p>
        </p:txBody>
      </p:sp>
    </p:spTree>
    <p:extLst>
      <p:ext uri="{BB962C8B-B14F-4D97-AF65-F5344CB8AC3E}">
        <p14:creationId xmlns:p14="http://schemas.microsoft.com/office/powerpoint/2010/main" val="2938899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658C176-E30D-5120-918D-66C68924D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609" y="962108"/>
            <a:ext cx="7617350" cy="495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52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07B45-3E17-3D73-88B6-2A793244C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2DFE5-8B13-CA46-4877-B4569CE45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FA583-31AC-9357-51C8-C5CCD730C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5005"/>
            <a:ext cx="10515600" cy="1137037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4.What are the most common methods used for calculating magnitude?</a:t>
            </a:r>
          </a:p>
        </p:txBody>
      </p:sp>
    </p:spTree>
    <p:extLst>
      <p:ext uri="{BB962C8B-B14F-4D97-AF65-F5344CB8AC3E}">
        <p14:creationId xmlns:p14="http://schemas.microsoft.com/office/powerpoint/2010/main" val="3958787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EEF300F-5A8B-7EE9-7F1A-FD4DFE7A2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085" y="0"/>
            <a:ext cx="91045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3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3E38F-C32A-B995-03F0-FF3A0B487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D15C8-132E-2D86-24DF-6F9CB1A62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632B9-2A9E-A616-2344-12BFF5F29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5005"/>
            <a:ext cx="10515600" cy="11370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4400" b="1" dirty="0">
                <a:solidFill>
                  <a:srgbClr val="00B050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3643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49416-77C5-49D5-A2E3-7BF0ECA53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471" y="151075"/>
            <a:ext cx="10614329" cy="858742"/>
          </a:xfrm>
        </p:spPr>
        <p:txBody>
          <a:bodyPr>
            <a:normAutofit/>
          </a:bodyPr>
          <a:lstStyle/>
          <a:p>
            <a:pPr algn="ctr"/>
            <a:r>
              <a:rPr lang="en-GB" sz="2800" b="1" dirty="0"/>
              <a:t>Data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5CFCF-B938-A011-1D71-8CED59559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911" y="1581269"/>
            <a:ext cx="9883470" cy="5062504"/>
          </a:xfrm>
        </p:spPr>
        <p:txBody>
          <a:bodyPr>
            <a:noAutofit/>
          </a:bodyPr>
          <a:lstStyle/>
          <a:p>
            <a:pPr lvl="0"/>
            <a:r>
              <a:rPr lang="en-GB" sz="1400" b="1" dirty="0"/>
              <a:t>time</a:t>
            </a:r>
            <a:r>
              <a:rPr lang="en-GB" sz="1400" dirty="0"/>
              <a:t>: The exact time the earthquake occurred.</a:t>
            </a:r>
          </a:p>
          <a:p>
            <a:pPr lvl="0"/>
            <a:r>
              <a:rPr lang="en-GB" sz="1400" b="1" dirty="0"/>
              <a:t>Latitude  &amp; longitude </a:t>
            </a:r>
            <a:r>
              <a:rPr lang="en-GB" sz="1400" dirty="0"/>
              <a:t>:  of the earthquake’s </a:t>
            </a:r>
            <a:r>
              <a:rPr lang="en-GB" sz="1400" dirty="0" err="1"/>
              <a:t>epicenter</a:t>
            </a:r>
            <a:r>
              <a:rPr lang="en-GB" sz="1400" dirty="0"/>
              <a:t>.</a:t>
            </a:r>
          </a:p>
          <a:p>
            <a:pPr lvl="0"/>
            <a:r>
              <a:rPr lang="en-GB" sz="1400" b="1" dirty="0"/>
              <a:t>depth</a:t>
            </a:r>
            <a:r>
              <a:rPr lang="en-GB" sz="1400" dirty="0"/>
              <a:t>: How deep the earthquake occurred (in </a:t>
            </a:r>
            <a:r>
              <a:rPr lang="en-GB" sz="1400" dirty="0" err="1"/>
              <a:t>kilometers</a:t>
            </a:r>
            <a:r>
              <a:rPr lang="en-GB" sz="1400" dirty="0"/>
              <a:t>)</a:t>
            </a:r>
          </a:p>
          <a:p>
            <a:pPr lvl="0"/>
            <a:r>
              <a:rPr lang="en-GB" sz="1400" b="1" dirty="0"/>
              <a:t>mag</a:t>
            </a:r>
            <a:r>
              <a:rPr lang="en-GB" sz="1400" dirty="0"/>
              <a:t>: The magnitude (strength) of the earthquake. Can be negative for microquakes.</a:t>
            </a:r>
          </a:p>
          <a:p>
            <a:pPr lvl="0"/>
            <a:r>
              <a:rPr lang="en-GB" sz="1400" b="1" dirty="0" err="1"/>
              <a:t>magType</a:t>
            </a:r>
            <a:r>
              <a:rPr lang="en-GB" sz="1400" dirty="0"/>
              <a:t>: The method used to calculate magnitude, e.g.:</a:t>
            </a:r>
          </a:p>
          <a:p>
            <a:pPr lvl="1"/>
            <a:r>
              <a:rPr lang="en-GB" sz="1400" dirty="0"/>
              <a:t>ml: Local magnitude (Richter)</a:t>
            </a:r>
          </a:p>
          <a:p>
            <a:pPr lvl="1"/>
            <a:r>
              <a:rPr lang="en-GB" sz="1400" dirty="0"/>
              <a:t>md: Duration magnitude</a:t>
            </a:r>
          </a:p>
          <a:p>
            <a:pPr lvl="1"/>
            <a:r>
              <a:rPr lang="en-GB" sz="1400" dirty="0"/>
              <a:t>mb: Body-wave magnitude</a:t>
            </a:r>
          </a:p>
          <a:p>
            <a:pPr lvl="1"/>
            <a:r>
              <a:rPr lang="en-GB" sz="1400" dirty="0" err="1"/>
              <a:t>ms</a:t>
            </a:r>
            <a:r>
              <a:rPr lang="en-GB" sz="1400" dirty="0"/>
              <a:t>: Surface-wave magnitude</a:t>
            </a:r>
          </a:p>
          <a:p>
            <a:pPr lvl="1"/>
            <a:r>
              <a:rPr lang="en-GB" sz="1400" dirty="0"/>
              <a:t>mw: Moment magnitude</a:t>
            </a:r>
          </a:p>
          <a:p>
            <a:pPr lvl="0"/>
            <a:r>
              <a:rPr lang="en-GB" sz="1400" b="1" dirty="0" err="1"/>
              <a:t>nst</a:t>
            </a:r>
            <a:r>
              <a:rPr lang="en-GB" sz="1400" dirty="0"/>
              <a:t>: Number of seismic stations used to determine the location.</a:t>
            </a:r>
          </a:p>
          <a:p>
            <a:pPr lvl="0"/>
            <a:r>
              <a:rPr lang="en-GB" sz="1400" b="1" dirty="0"/>
              <a:t>gap</a:t>
            </a:r>
            <a:r>
              <a:rPr lang="en-GB" sz="1400" dirty="0"/>
              <a:t>: Largest azimuthal gap (degrees) in station coverage (smaller is better).</a:t>
            </a:r>
          </a:p>
          <a:p>
            <a:pPr lvl="0"/>
            <a:r>
              <a:rPr lang="en-GB" sz="1400" b="1" dirty="0" err="1"/>
              <a:t>dmin</a:t>
            </a:r>
            <a:r>
              <a:rPr lang="en-GB" sz="1400" dirty="0"/>
              <a:t>: Horizontal distance from the </a:t>
            </a:r>
            <a:r>
              <a:rPr lang="en-GB" sz="1400" dirty="0" err="1"/>
              <a:t>epicenter</a:t>
            </a:r>
            <a:r>
              <a:rPr lang="en-GB" sz="1400" dirty="0"/>
              <a:t> to the nearest station (in degrees).</a:t>
            </a:r>
          </a:p>
          <a:p>
            <a:pPr lvl="0"/>
            <a:r>
              <a:rPr lang="en-GB" sz="1400" b="1" dirty="0"/>
              <a:t>rms</a:t>
            </a:r>
            <a:r>
              <a:rPr lang="en-GB" sz="1400" dirty="0"/>
              <a:t>: Root mean square of travel-time residuals (smaller is better fit).</a:t>
            </a:r>
          </a:p>
          <a:p>
            <a:pPr lvl="0"/>
            <a:r>
              <a:rPr lang="en-GB" sz="1400" b="1" dirty="0" err="1"/>
              <a:t>magNst</a:t>
            </a:r>
            <a:r>
              <a:rPr lang="en-GB" sz="1400" dirty="0"/>
              <a:t>: Number of stations contributing to the magnitude estimate.</a:t>
            </a:r>
          </a:p>
          <a:p>
            <a:pPr lvl="0"/>
            <a:r>
              <a:rPr lang="en-GB" sz="1400" b="1" dirty="0"/>
              <a:t>net</a:t>
            </a:r>
            <a:r>
              <a:rPr lang="en-GB" sz="1400" dirty="0"/>
              <a:t>: Network code of the reporting seismic network (e.g., </a:t>
            </a:r>
            <a:r>
              <a:rPr lang="en-GB" sz="1400" dirty="0" err="1"/>
              <a:t>nc</a:t>
            </a:r>
            <a:r>
              <a:rPr lang="en-GB" sz="1400" dirty="0"/>
              <a:t> = Northern California)</a:t>
            </a:r>
          </a:p>
          <a:p>
            <a:pPr marL="0" indent="0">
              <a:buNone/>
            </a:pP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570672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03169-D5CA-6D62-1801-4A61B8D1A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Autofit/>
          </a:bodyPr>
          <a:lstStyle/>
          <a:p>
            <a:pPr lvl="0"/>
            <a:r>
              <a:rPr lang="en-GB" sz="1800" b="1" dirty="0" err="1"/>
              <a:t>locationSource</a:t>
            </a:r>
            <a:r>
              <a:rPr lang="en-GB" sz="1800" dirty="0"/>
              <a:t>: Network that determined the event location.</a:t>
            </a:r>
            <a:br>
              <a:rPr lang="en-GB" sz="1800" dirty="0"/>
            </a:br>
            <a:r>
              <a:rPr lang="en-GB" sz="1800" b="1" dirty="0" err="1"/>
              <a:t>magSource</a:t>
            </a:r>
            <a:r>
              <a:rPr lang="en-GB" sz="1800" dirty="0"/>
              <a:t>: Network that determined the magnitude.</a:t>
            </a:r>
            <a:br>
              <a:rPr lang="en-GB" sz="1800" dirty="0"/>
            </a:br>
            <a:r>
              <a:rPr lang="en-GB" sz="1800" dirty="0"/>
              <a:t> </a:t>
            </a:r>
            <a:br>
              <a:rPr lang="en-GB" sz="1800" dirty="0"/>
            </a:br>
            <a:endParaRPr lang="en-GB" sz="18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9B63F8-7157-FA6F-39EC-BA6ED6B086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9573925"/>
              </p:ext>
            </p:extLst>
          </p:nvPr>
        </p:nvGraphicFramePr>
        <p:xfrm>
          <a:off x="628153" y="715623"/>
          <a:ext cx="8895272" cy="6150680"/>
        </p:xfrm>
        <a:graphic>
          <a:graphicData uri="http://schemas.openxmlformats.org/drawingml/2006/table">
            <a:tbl>
              <a:tblPr/>
              <a:tblGrid>
                <a:gridCol w="4447636">
                  <a:extLst>
                    <a:ext uri="{9D8B030D-6E8A-4147-A177-3AD203B41FA5}">
                      <a16:colId xmlns:a16="http://schemas.microsoft.com/office/drawing/2014/main" val="420982344"/>
                    </a:ext>
                  </a:extLst>
                </a:gridCol>
                <a:gridCol w="4447636">
                  <a:extLst>
                    <a:ext uri="{9D8B030D-6E8A-4147-A177-3AD203B41FA5}">
                      <a16:colId xmlns:a16="http://schemas.microsoft.com/office/drawing/2014/main" val="940353989"/>
                    </a:ext>
                  </a:extLst>
                </a:gridCol>
              </a:tblGrid>
              <a:tr h="264665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59607" marR="59607" marT="29804" marB="298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4195898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 dirty="0"/>
                        <a:t>Code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Likely Region / Organization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881854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ak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Alaska Earthquake Center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5387861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av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Alaska Volcano Observatory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2544995"/>
                  </a:ext>
                </a:extLst>
              </a:tr>
              <a:tr h="558273">
                <a:tc>
                  <a:txBody>
                    <a:bodyPr/>
                    <a:lstStyle/>
                    <a:p>
                      <a:r>
                        <a:rPr lang="en-GB" sz="1400"/>
                        <a:t>ci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Caltech/USGS Southern California Seismic Network (SCSN)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703211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hv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USGS Hawaiian Volcano Observatory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9580472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mb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Montana Bureau of Mines and Geology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523850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nc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Northern California Seismic System (NCSS)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54708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nm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New Madrid Seismic Zone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4512702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r>
                        <a:rPr lang="en-GB" sz="1400"/>
                        <a:t>nn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Nevada Seismological Laboratory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7610251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 dirty="0"/>
                        <a:t>ok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Oklahoma Geological Survey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404983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pr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Puerto Rico Seismic Network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5093700"/>
                  </a:ext>
                </a:extLst>
              </a:tr>
              <a:tr h="558273">
                <a:tc>
                  <a:txBody>
                    <a:bodyPr/>
                    <a:lstStyle/>
                    <a:p>
                      <a:r>
                        <a:rPr lang="en-GB" sz="1400"/>
                        <a:t>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Southeast U.S. Region (possibly Southeastern Consortium)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6505226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tx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Texas Seismological Network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664288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USGS National Network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1320009"/>
                  </a:ext>
                </a:extLst>
              </a:tr>
              <a:tr h="319013">
                <a:tc>
                  <a:txBody>
                    <a:bodyPr/>
                    <a:lstStyle/>
                    <a:p>
                      <a:r>
                        <a:rPr lang="en-GB" sz="1400"/>
                        <a:t>uu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University of Utah Seismograph Stations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7207664"/>
                  </a:ext>
                </a:extLst>
              </a:tr>
              <a:tr h="558273">
                <a:tc>
                  <a:txBody>
                    <a:bodyPr/>
                    <a:lstStyle/>
                    <a:p>
                      <a:r>
                        <a:rPr lang="en-GB" sz="1400"/>
                        <a:t>uw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University of Washington / Pacific Northwest Seismic Net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047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8228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D61B2-78D3-7121-B76A-2BAA9C1EB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7AF80-410F-90F1-21A5-38B4E0F4F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5005"/>
            <a:ext cx="10515600" cy="1137037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1.How’s the earthquake distribution across different latitude and longitude?</a:t>
            </a:r>
          </a:p>
        </p:txBody>
      </p:sp>
    </p:spTree>
    <p:extLst>
      <p:ext uri="{BB962C8B-B14F-4D97-AF65-F5344CB8AC3E}">
        <p14:creationId xmlns:p14="http://schemas.microsoft.com/office/powerpoint/2010/main" val="2534501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C6F653C3-017B-5BD7-31D1-AAC6278585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8313" y="1160890"/>
            <a:ext cx="7474226" cy="5007341"/>
          </a:xfrm>
        </p:spPr>
      </p:pic>
    </p:spTree>
    <p:extLst>
      <p:ext uri="{BB962C8B-B14F-4D97-AF65-F5344CB8AC3E}">
        <p14:creationId xmlns:p14="http://schemas.microsoft.com/office/powerpoint/2010/main" val="662231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EB5C3-878A-A51E-AA3C-AAC499B04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08F3F-A362-DEA8-E9A1-1FB2A509D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520E8-3D41-A5B3-F0C5-1F4ED5BF0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5005"/>
            <a:ext cx="10515600" cy="1137037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2.How’s earthquake magnitude distribution ?</a:t>
            </a:r>
          </a:p>
        </p:txBody>
      </p:sp>
    </p:spTree>
    <p:extLst>
      <p:ext uri="{BB962C8B-B14F-4D97-AF65-F5344CB8AC3E}">
        <p14:creationId xmlns:p14="http://schemas.microsoft.com/office/powerpoint/2010/main" val="313855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7FF3FB7-6ACD-A87E-F8D6-04EB0B625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677" y="1262062"/>
            <a:ext cx="8714629" cy="467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37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370884-E247-74D9-BB89-54B5041EB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F635A-4A1C-8DFD-6D3E-17B1D94C6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91733-23C4-34EF-D067-B213FB30B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5005"/>
            <a:ext cx="10515600" cy="1137037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3.What are the top10 places faced highest earthquake magnitude?</a:t>
            </a:r>
          </a:p>
        </p:txBody>
      </p:sp>
    </p:spTree>
    <p:extLst>
      <p:ext uri="{BB962C8B-B14F-4D97-AF65-F5344CB8AC3E}">
        <p14:creationId xmlns:p14="http://schemas.microsoft.com/office/powerpoint/2010/main" val="3452899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EF9AFDB-E0D3-46A2-E5CA-0F4A3378D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306" y="89783"/>
            <a:ext cx="76599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07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</TotalTime>
  <Words>351</Words>
  <Application>Microsoft Office PowerPoint</Application>
  <PresentationFormat>Widescreen</PresentationFormat>
  <Paragraphs>58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Earthquake Data  Visualization</vt:lpstr>
      <vt:lpstr>Data information</vt:lpstr>
      <vt:lpstr>locationSource: Network that determined the event location. magSource: Network that determined the magnitude.  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Anshu Anamika</dc:creator>
  <cp:lastModifiedBy>Anshu Anamika</cp:lastModifiedBy>
  <cp:revision>2</cp:revision>
  <dcterms:created xsi:type="dcterms:W3CDTF">2025-05-29T08:54:15Z</dcterms:created>
  <dcterms:modified xsi:type="dcterms:W3CDTF">2025-05-30T12:55:00Z</dcterms:modified>
</cp:coreProperties>
</file>

<file path=docProps/thumbnail.jpeg>
</file>